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7"/>
  </p:notesMasterIdLst>
  <p:sldIdLst>
    <p:sldId id="289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90" r:id="rId11"/>
    <p:sldId id="283" r:id="rId12"/>
    <p:sldId id="284" r:id="rId13"/>
    <p:sldId id="286" r:id="rId14"/>
    <p:sldId id="287" r:id="rId15"/>
    <p:sldId id="288" r:id="rId16"/>
  </p:sldIdLst>
  <p:sldSz cx="24387175" cy="13716000"/>
  <p:notesSz cx="6797675" cy="9926638"/>
  <p:embeddedFontLs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Montserrat Black" panose="00000A00000000000000" pitchFamily="2" charset="-52"/>
      <p:bold r:id="rId22"/>
      <p:boldItalic r:id="rId23"/>
    </p:embeddedFont>
    <p:embeddedFont>
      <p:font typeface="Montserrat SemiBold" panose="00000700000000000000" pitchFamily="2" charset="-52"/>
      <p:regular r:id="rId24"/>
      <p:bold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>
            <a:extLst>
              <a:ext uri="{FF2B5EF4-FFF2-40B4-BE49-F238E27FC236}">
                <a16:creationId xmlns:a16="http://schemas.microsoft.com/office/drawing/2014/main" id="{492370D0-0262-B35F-9A8D-81DB223F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7D45F-0BCB-0DCB-3A4C-742C8DC1C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DC0F8-FF8F-5FBC-9AFE-5715FF78B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15.01.2026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11DB325B-7BA7-64CD-E9BC-172DBD2F3164}"/>
              </a:ext>
            </a:extLst>
          </p:cNvPr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2A136AA-3B7C-A892-1076-ACBE4E9D592D}"/>
              </a:ext>
            </a:extLst>
          </p:cNvPr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000" b="0" i="0" kern="0" spc="19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РАЙОН</a:t>
            </a:r>
            <a:r>
              <a:rPr lang="ru-RU" sz="3000" b="0" i="0" kern="0" spc="19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 </a:t>
            </a:r>
            <a:r>
              <a:rPr lang="ru-RU" sz="3000" b="0" i="0" kern="0" spc="190" baseline="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 </a:t>
            </a:r>
            <a:r>
              <a:rPr lang="ru-RU" sz="3000" b="0" i="0" kern="0" spc="19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БЕКАСОВО</a:t>
            </a:r>
            <a:endParaRPr lang="en-US" sz="3000" b="0" i="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3C339-A747-2B58-B457-20EE32BB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5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15.01.2026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48103-C03F-4E7B-D30E-330CA2CA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7C8FF-BD9F-055E-CBC5-1F83716B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4CCB0-7438-4686-E395-54A52696A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1E5CA-97D9-AE28-6700-3FCB34BBF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B2989-7EB3-AD27-C260-39D00E20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1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14023292-AA31-4753-FC4E-EE5AE9AEFC0C}"/>
              </a:ext>
            </a:extLst>
          </p:cNvPr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DA284A4-3D37-82F6-A5BA-558C8A74191D}"/>
              </a:ext>
            </a:extLst>
          </p:cNvPr>
          <p:cNvSpPr/>
          <p:nvPr/>
        </p:nvSpPr>
        <p:spPr>
          <a:xfrm>
            <a:off x="3800007" y="11067864"/>
            <a:ext cx="6466839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Скаринка Людмила Сергеевна</a:t>
            </a: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8D4E13BF-1708-8CAD-CAD7-181988FC3DFA}"/>
              </a:ext>
            </a:extLst>
          </p:cNvPr>
          <p:cNvSpPr/>
          <p:nvPr/>
        </p:nvSpPr>
        <p:spPr>
          <a:xfrm>
            <a:off x="3800008" y="11499664"/>
            <a:ext cx="6280164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BB9BB108-5738-C4BF-0A97-6098A116ECBD}"/>
              </a:ext>
            </a:extLst>
          </p:cNvPr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07738BE-BC93-2126-E3A2-F57B1515098E}"/>
              </a:ext>
            </a:extLst>
          </p:cNvPr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2026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A108AD-2014-A811-04FF-613AAA8C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679" y="10559951"/>
            <a:ext cx="1879426" cy="18794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755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Text 33">
            <a:extLst>
              <a:ext uri="{FF2B5EF4-FFF2-40B4-BE49-F238E27FC236}">
                <a16:creationId xmlns:a16="http://schemas.microsoft.com/office/drawing/2014/main" id="{234B8996-BCE4-7559-87C0-CAFDE4C5DC53}"/>
              </a:ext>
            </a:extLst>
          </p:cNvPr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16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9660" dirty="0"/>
          </a:p>
        </p:txBody>
      </p:sp>
      <p:sp>
        <p:nvSpPr>
          <p:cNvPr id="12" name="Text 38">
            <a:extLst>
              <a:ext uri="{FF2B5EF4-FFF2-40B4-BE49-F238E27FC236}">
                <a16:creationId xmlns:a16="http://schemas.microsoft.com/office/drawing/2014/main" id="{091B15A8-B437-FCA3-5E82-AD8B9E1C06AF}"/>
              </a:ext>
            </a:extLst>
          </p:cNvPr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4824" dirty="0"/>
          </a:p>
        </p:txBody>
      </p:sp>
      <p:sp>
        <p:nvSpPr>
          <p:cNvPr id="13" name="Text 41">
            <a:extLst>
              <a:ext uri="{FF2B5EF4-FFF2-40B4-BE49-F238E27FC236}">
                <a16:creationId xmlns:a16="http://schemas.microsoft.com/office/drawing/2014/main" id="{CDB131AA-5DD7-A9C9-EEE6-17DF3C17D987}"/>
              </a:ext>
            </a:extLst>
          </p:cNvPr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3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4824" dirty="0"/>
          </a:p>
        </p:txBody>
      </p:sp>
      <p:sp>
        <p:nvSpPr>
          <p:cNvPr id="14" name="Text 45">
            <a:extLst>
              <a:ext uri="{FF2B5EF4-FFF2-40B4-BE49-F238E27FC236}">
                <a16:creationId xmlns:a16="http://schemas.microsoft.com/office/drawing/2014/main" id="{4B9374B9-53F2-BC0F-0F8E-EB488A39A6ED}"/>
              </a:ext>
            </a:extLst>
          </p:cNvPr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4824" dirty="0"/>
          </a:p>
        </p:txBody>
      </p:sp>
      <p:sp>
        <p:nvSpPr>
          <p:cNvPr id="15" name="Text 48">
            <a:extLst>
              <a:ext uri="{FF2B5EF4-FFF2-40B4-BE49-F238E27FC236}">
                <a16:creationId xmlns:a16="http://schemas.microsoft.com/office/drawing/2014/main" id="{03AC8B44-43B6-31DD-458A-4C691073F237}"/>
              </a:ext>
            </a:extLst>
          </p:cNvPr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4824" dirty="0"/>
          </a:p>
        </p:txBody>
      </p:sp>
      <p:sp>
        <p:nvSpPr>
          <p:cNvPr id="16" name="Text 51">
            <a:extLst>
              <a:ext uri="{FF2B5EF4-FFF2-40B4-BE49-F238E27FC236}">
                <a16:creationId xmlns:a16="http://schemas.microsoft.com/office/drawing/2014/main" id="{238BFC66-2A63-1475-6CC8-83FCB3537F48}"/>
              </a:ext>
            </a:extLst>
          </p:cNvPr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чел.</a:t>
            </a:r>
            <a:endParaRPr lang="en-US" sz="4824" dirty="0"/>
          </a:p>
        </p:txBody>
      </p:sp>
    </p:spTree>
    <p:extLst>
      <p:ext uri="{BB962C8B-B14F-4D97-AF65-F5344CB8AC3E}">
        <p14:creationId xmlns:p14="http://schemas.microsoft.com/office/powerpoint/2010/main" val="99229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>
            <a:extLst>
              <a:ext uri="{FF2B5EF4-FFF2-40B4-BE49-F238E27FC236}">
                <a16:creationId xmlns:a16="http://schemas.microsoft.com/office/drawing/2014/main" id="{B83E1B86-1A63-C5C7-7B62-DEC618589E5E}"/>
              </a:ext>
            </a:extLst>
          </p:cNvPr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7" b="1" kern="0" spc="492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7" dirty="0"/>
          </a:p>
        </p:txBody>
      </p:sp>
      <p:sp>
        <p:nvSpPr>
          <p:cNvPr id="4" name="Text 98">
            <a:extLst>
              <a:ext uri="{FF2B5EF4-FFF2-40B4-BE49-F238E27FC236}">
                <a16:creationId xmlns:a16="http://schemas.microsoft.com/office/drawing/2014/main" id="{D932D02D-82DF-DD56-52FC-290D8F0CC437}"/>
              </a:ext>
            </a:extLst>
          </p:cNvPr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67</a:t>
            </a:r>
            <a:endParaRPr lang="en-US" sz="9837" dirty="0"/>
          </a:p>
        </p:txBody>
      </p:sp>
      <p:sp>
        <p:nvSpPr>
          <p:cNvPr id="5" name="Text 101">
            <a:extLst>
              <a:ext uri="{FF2B5EF4-FFF2-40B4-BE49-F238E27FC236}">
                <a16:creationId xmlns:a16="http://schemas.microsoft.com/office/drawing/2014/main" id="{3835F52D-7592-ED2C-2F01-AE4B8B4C0C91}"/>
              </a:ext>
            </a:extLst>
          </p:cNvPr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</a:t>
            </a:r>
            <a:endParaRPr lang="en-US" sz="9837" dirty="0"/>
          </a:p>
        </p:txBody>
      </p:sp>
    </p:spTree>
    <p:extLst>
      <p:ext uri="{BB962C8B-B14F-4D97-AF65-F5344CB8AC3E}">
        <p14:creationId xmlns:p14="http://schemas.microsoft.com/office/powerpoint/2010/main" val="321275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5" name="Image 11" descr=" ">
            <a:extLst>
              <a:ext uri="{FF2B5EF4-FFF2-40B4-BE49-F238E27FC236}">
                <a16:creationId xmlns:a16="http://schemas.microsoft.com/office/drawing/2014/main" id="{E4BB68BA-CF6B-BD21-6D28-FB80043B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>
            <a:extLst>
              <a:ext uri="{FF2B5EF4-FFF2-40B4-BE49-F238E27FC236}">
                <a16:creationId xmlns:a16="http://schemas.microsoft.com/office/drawing/2014/main" id="{B7C88441-F4D9-89AE-7C02-140E133298BD}"/>
              </a:ext>
            </a:extLst>
          </p:cNvPr>
          <p:cNvSpPr/>
          <p:nvPr/>
        </p:nvSpPr>
        <p:spPr>
          <a:xfrm>
            <a:off x="11609871" y="7110927"/>
            <a:ext cx="2547010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cs typeface="Golos Text Bold" pitchFamily="34" charset="-120"/>
              </a:rPr>
              <a:t>6</a:t>
            </a:r>
            <a:endParaRPr lang="en-US" sz="7658" b="1" dirty="0">
              <a:latin typeface="Montserrat SemiBold" pitchFamily="2" charset="0"/>
            </a:endParaRPr>
          </a:p>
        </p:txBody>
      </p:sp>
      <p:pic>
        <p:nvPicPr>
          <p:cNvPr id="8" name="Image 13" descr=" ">
            <a:extLst>
              <a:ext uri="{FF2B5EF4-FFF2-40B4-BE49-F238E27FC236}">
                <a16:creationId xmlns:a16="http://schemas.microsoft.com/office/drawing/2014/main" id="{9222125D-4718-C3D4-C883-4E5E3068B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>
            <a:extLst>
              <a:ext uri="{FF2B5EF4-FFF2-40B4-BE49-F238E27FC236}">
                <a16:creationId xmlns:a16="http://schemas.microsoft.com/office/drawing/2014/main" id="{619F18C5-B597-A08D-80CA-9326EEBFBE92}"/>
              </a:ext>
            </a:extLst>
          </p:cNvPr>
          <p:cNvSpPr/>
          <p:nvPr/>
        </p:nvSpPr>
        <p:spPr>
          <a:xfrm>
            <a:off x="11609920" y="9393523"/>
            <a:ext cx="5082036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000" b="1" kern="0" spc="3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55 лет</a:t>
            </a:r>
            <a:endParaRPr lang="en-US" sz="6000" b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4544" y="56170"/>
            <a:ext cx="24384000" cy="13716000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:a16="http://schemas.microsoft.com/office/drawing/2014/main" id="{8A7BB597-D0F9-038B-2BA9-35EC562D867E}"/>
              </a:ext>
            </a:extLst>
          </p:cNvPr>
          <p:cNvSpPr/>
          <p:nvPr/>
        </p:nvSpPr>
        <p:spPr>
          <a:xfrm>
            <a:off x="7621365" y="2507221"/>
            <a:ext cx="5912248" cy="194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0009" b="1" kern="0" spc="500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48</a:t>
            </a:r>
            <a:endParaRPr lang="en-US" sz="10009" dirty="0"/>
          </a:p>
        </p:txBody>
      </p:sp>
      <p:sp>
        <p:nvSpPr>
          <p:cNvPr id="12" name="Text 28">
            <a:extLst>
              <a:ext uri="{FF2B5EF4-FFF2-40B4-BE49-F238E27FC236}">
                <a16:creationId xmlns:a16="http://schemas.microsoft.com/office/drawing/2014/main" id="{AAB633B8-450B-16F1-DBF1-15F0D083264A}"/>
              </a:ext>
            </a:extLst>
          </p:cNvPr>
          <p:cNvSpPr/>
          <p:nvPr/>
        </p:nvSpPr>
        <p:spPr>
          <a:xfrm>
            <a:off x="7914499" y="5028171"/>
            <a:ext cx="505335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6718" b="1" kern="0" spc="33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77лет</a:t>
            </a:r>
            <a:endParaRPr lang="en-US" sz="6718" dirty="0"/>
          </a:p>
        </p:txBody>
      </p:sp>
      <p:sp>
        <p:nvSpPr>
          <p:cNvPr id="14" name="Text 31">
            <a:extLst>
              <a:ext uri="{FF2B5EF4-FFF2-40B4-BE49-F238E27FC236}">
                <a16:creationId xmlns:a16="http://schemas.microsoft.com/office/drawing/2014/main" id="{ECBEDA3D-34B2-370A-1AF5-B6AB53ECA77F}"/>
              </a:ext>
            </a:extLst>
          </p:cNvPr>
          <p:cNvSpPr/>
          <p:nvPr/>
        </p:nvSpPr>
        <p:spPr>
          <a:xfrm>
            <a:off x="7914499" y="6914170"/>
            <a:ext cx="5468992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6718" b="1" kern="0" spc="33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43 чел.</a:t>
            </a:r>
            <a:endParaRPr lang="en-US" sz="6718" dirty="0"/>
          </a:p>
        </p:txBody>
      </p:sp>
      <p:sp>
        <p:nvSpPr>
          <p:cNvPr id="16" name="Text 34">
            <a:extLst>
              <a:ext uri="{FF2B5EF4-FFF2-40B4-BE49-F238E27FC236}">
                <a16:creationId xmlns:a16="http://schemas.microsoft.com/office/drawing/2014/main" id="{88DC3FE9-A0ED-E59C-0E17-E0B3E2D2679D}"/>
              </a:ext>
            </a:extLst>
          </p:cNvPr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6718" b="1" kern="0" spc="33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78 часов</a:t>
            </a:r>
            <a:endParaRPr lang="en-US" sz="6718" dirty="0"/>
          </a:p>
        </p:txBody>
      </p:sp>
      <p:sp>
        <p:nvSpPr>
          <p:cNvPr id="18" name="Text 37">
            <a:extLst>
              <a:ext uri="{FF2B5EF4-FFF2-40B4-BE49-F238E27FC236}">
                <a16:creationId xmlns:a16="http://schemas.microsoft.com/office/drawing/2014/main" id="{617C461C-99E0-B798-1217-A1F0879FF0C9}"/>
              </a:ext>
            </a:extLst>
          </p:cNvPr>
          <p:cNvSpPr/>
          <p:nvPr/>
        </p:nvSpPr>
        <p:spPr>
          <a:xfrm>
            <a:off x="7914499" y="10425720"/>
            <a:ext cx="5053355" cy="111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715" b="1" kern="0" spc="28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8,5 часов</a:t>
            </a:r>
            <a:endParaRPr lang="en-US" sz="5715" dirty="0"/>
          </a:p>
        </p:txBody>
      </p:sp>
    </p:spTree>
    <p:extLst>
      <p:ext uri="{BB962C8B-B14F-4D97-AF65-F5344CB8AC3E}">
        <p14:creationId xmlns:p14="http://schemas.microsoft.com/office/powerpoint/2010/main" val="347076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5" name="Text 11">
            <a:extLst>
              <a:ext uri="{FF2B5EF4-FFF2-40B4-BE49-F238E27FC236}">
                <a16:creationId xmlns:a16="http://schemas.microsoft.com/office/drawing/2014/main" id="{57DD3040-0F90-B61A-E5BE-F733BDBD9BE0}"/>
              </a:ext>
            </a:extLst>
          </p:cNvPr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40</a:t>
            </a:r>
            <a:endParaRPr lang="en-US" sz="7741" dirty="0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D9A06BF9-8CBC-7007-88D0-25ACB0C78D3B}"/>
              </a:ext>
            </a:extLst>
          </p:cNvPr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B6278E8F-2CE9-1844-DA85-FE2272CA66BB}"/>
              </a:ext>
            </a:extLst>
          </p:cNvPr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6</a:t>
            </a:r>
            <a:endParaRPr lang="en-US" sz="7741" dirty="0"/>
          </a:p>
        </p:txBody>
      </p:sp>
      <p:sp>
        <p:nvSpPr>
          <p:cNvPr id="8" name="Text 20">
            <a:extLst>
              <a:ext uri="{FF2B5EF4-FFF2-40B4-BE49-F238E27FC236}">
                <a16:creationId xmlns:a16="http://schemas.microsoft.com/office/drawing/2014/main" id="{56DC3E7C-368A-0420-B20D-88FF19DE7E6B}"/>
              </a:ext>
            </a:extLst>
          </p:cNvPr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9" name="Text 27">
            <a:extLst>
              <a:ext uri="{FF2B5EF4-FFF2-40B4-BE49-F238E27FC236}">
                <a16:creationId xmlns:a16="http://schemas.microsoft.com/office/drawing/2014/main" id="{6E0AA9F0-FCAF-04AB-A9B3-A52E6AB888CA}"/>
              </a:ext>
            </a:extLst>
          </p:cNvPr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7741" dirty="0"/>
          </a:p>
        </p:txBody>
      </p:sp>
      <p:sp>
        <p:nvSpPr>
          <p:cNvPr id="10" name="Text 28">
            <a:extLst>
              <a:ext uri="{FF2B5EF4-FFF2-40B4-BE49-F238E27FC236}">
                <a16:creationId xmlns:a16="http://schemas.microsoft.com/office/drawing/2014/main" id="{E13AC4F6-5F23-A8EF-C23B-14D85E72234D}"/>
              </a:ext>
            </a:extLst>
          </p:cNvPr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</p:spTree>
    <p:extLst>
      <p:ext uri="{BB962C8B-B14F-4D97-AF65-F5344CB8AC3E}">
        <p14:creationId xmlns:p14="http://schemas.microsoft.com/office/powerpoint/2010/main" val="6025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29011"/>
            <a:ext cx="24384000" cy="13716000"/>
          </a:xfrm>
          <a:prstGeom prst="rect">
            <a:avLst/>
          </a:prstGeom>
        </p:spPr>
      </p:pic>
      <p:sp>
        <p:nvSpPr>
          <p:cNvPr id="24" name="Text 46">
            <a:extLst>
              <a:ext uri="{FF2B5EF4-FFF2-40B4-BE49-F238E27FC236}">
                <a16:creationId xmlns:a16="http://schemas.microsoft.com/office/drawing/2014/main" id="{44B37E23-547C-3FB7-1B8C-541C2DA57AA3}"/>
              </a:ext>
            </a:extLst>
          </p:cNvPr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736" b="1" kern="0" spc="237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48</a:t>
            </a:r>
            <a:endParaRPr lang="en-US" sz="4736" dirty="0"/>
          </a:p>
        </p:txBody>
      </p:sp>
      <p:sp>
        <p:nvSpPr>
          <p:cNvPr id="25" name="Text 52">
            <a:extLst>
              <a:ext uri="{FF2B5EF4-FFF2-40B4-BE49-F238E27FC236}">
                <a16:creationId xmlns:a16="http://schemas.microsoft.com/office/drawing/2014/main" id="{2994D658-D736-7323-CA87-4B56CAC380AB}"/>
              </a:ext>
            </a:extLst>
          </p:cNvPr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16</a:t>
            </a:r>
            <a:endParaRPr lang="en-US" sz="4308" dirty="0"/>
          </a:p>
        </p:txBody>
      </p:sp>
      <p:sp>
        <p:nvSpPr>
          <p:cNvPr id="26" name="Text 55">
            <a:extLst>
              <a:ext uri="{FF2B5EF4-FFF2-40B4-BE49-F238E27FC236}">
                <a16:creationId xmlns:a16="http://schemas.microsoft.com/office/drawing/2014/main" id="{CEA84C9D-3A93-2C70-0819-CE63F657C731}"/>
              </a:ext>
            </a:extLst>
          </p:cNvPr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21</a:t>
            </a:r>
            <a:endParaRPr lang="en-US" sz="4308" dirty="0"/>
          </a:p>
        </p:txBody>
      </p:sp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4308" dirty="0"/>
          </a:p>
        </p:txBody>
      </p:sp>
      <p:sp>
        <p:nvSpPr>
          <p:cNvPr id="28" name="Text 61">
            <a:extLst>
              <a:ext uri="{FF2B5EF4-FFF2-40B4-BE49-F238E27FC236}">
                <a16:creationId xmlns:a16="http://schemas.microsoft.com/office/drawing/2014/main" id="{BF405BBC-7AE4-F2BA-ADB7-04BA7E0C4425}"/>
              </a:ext>
            </a:extLst>
          </p:cNvPr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</a:t>
            </a:r>
            <a:endParaRPr lang="en-US" sz="4308" dirty="0"/>
          </a:p>
        </p:txBody>
      </p:sp>
      <p:sp>
        <p:nvSpPr>
          <p:cNvPr id="29" name="Text 64">
            <a:extLst>
              <a:ext uri="{FF2B5EF4-FFF2-40B4-BE49-F238E27FC236}">
                <a16:creationId xmlns:a16="http://schemas.microsoft.com/office/drawing/2014/main" id="{17B140D5-C42D-A756-1771-C36C01E6C2A7}"/>
              </a:ext>
            </a:extLst>
          </p:cNvPr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4308" dirty="0"/>
          </a:p>
        </p:txBody>
      </p:sp>
      <p:sp>
        <p:nvSpPr>
          <p:cNvPr id="30" name="Text 74">
            <a:extLst>
              <a:ext uri="{FF2B5EF4-FFF2-40B4-BE49-F238E27FC236}">
                <a16:creationId xmlns:a16="http://schemas.microsoft.com/office/drawing/2014/main" id="{79AB1C8F-D3F5-3E56-FC63-80D07AEEFF1F}"/>
              </a:ext>
            </a:extLst>
          </p:cNvPr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0</a:t>
            </a:r>
            <a:endParaRPr lang="en-US" sz="5016" dirty="0"/>
          </a:p>
        </p:txBody>
      </p:sp>
      <p:sp>
        <p:nvSpPr>
          <p:cNvPr id="31" name="Text 76">
            <a:extLst>
              <a:ext uri="{FF2B5EF4-FFF2-40B4-BE49-F238E27FC236}">
                <a16:creationId xmlns:a16="http://schemas.microsoft.com/office/drawing/2014/main" id="{1A6E5D5F-9BC7-E07F-1C83-EDF8480920E0}"/>
              </a:ext>
            </a:extLst>
          </p:cNvPr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5016" dirty="0"/>
          </a:p>
        </p:txBody>
      </p:sp>
      <p:sp>
        <p:nvSpPr>
          <p:cNvPr id="32" name="Text 78">
            <a:extLst>
              <a:ext uri="{FF2B5EF4-FFF2-40B4-BE49-F238E27FC236}">
                <a16:creationId xmlns:a16="http://schemas.microsoft.com/office/drawing/2014/main" id="{69775235-0269-7A35-D688-D9F460A7E6BC}"/>
              </a:ext>
            </a:extLst>
          </p:cNvPr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endParaRPr lang="en-US" sz="5016" dirty="0"/>
          </a:p>
        </p:txBody>
      </p:sp>
    </p:spTree>
    <p:extLst>
      <p:ext uri="{BB962C8B-B14F-4D97-AF65-F5344CB8AC3E}">
        <p14:creationId xmlns:p14="http://schemas.microsoft.com/office/powerpoint/2010/main" val="196444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289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46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19900669" y="8574336"/>
            <a:ext cx="2501447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 23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117241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74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Montserrat SemiBold</vt:lpstr>
      <vt:lpstr>Montserrat Black</vt:lpstr>
      <vt:lpstr>Montserrat</vt:lpstr>
      <vt:lpstr>Arial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Людмила Скаринка</cp:lastModifiedBy>
  <cp:revision>21</cp:revision>
  <cp:lastPrinted>2026-01-15T15:56:07Z</cp:lastPrinted>
  <dcterms:created xsi:type="dcterms:W3CDTF">2026-01-12T06:33:40Z</dcterms:created>
  <dcterms:modified xsi:type="dcterms:W3CDTF">2026-01-15T16:15:29Z</dcterms:modified>
</cp:coreProperties>
</file>